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8" r:id="rId10"/>
    <p:sldId id="329" r:id="rId11"/>
    <p:sldId id="330" r:id="rId12"/>
    <p:sldId id="331" r:id="rId13"/>
    <p:sldId id="332" r:id="rId14"/>
    <p:sldId id="34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6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520621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Man in the Middle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атак моделями машинного обучения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>
                <a:solidFill>
                  <a:srgbClr val="FFC000"/>
                </a:solidFill>
              </a:rPr>
              <a:t>-атак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0F11FC-C78A-A0A2-1CC2-280755521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979" y="1947901"/>
            <a:ext cx="8564170" cy="460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AdaBoost</a:t>
            </a:r>
          </a:p>
          <a:p>
            <a:pPr algn="l"/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989352"/>
            <a:ext cx="11029615" cy="439419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эффективного выявления атак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собрать сетевые данные, содержащие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обычный трафик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трафик, характерный для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MitM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сетевых устройств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(роутеры, коммутаторы, серверы)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Пакеты трафика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Tcpdump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sFlow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Открытые датасеты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(CICIDS2017, NSL-KDD, UNSW-NB15)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признаки аномального поведения: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MAC-адресов и IP-адресов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(отравление ARP)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задержка в ответах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proxy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-перехват)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SSL-сертификатах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(атакующий использует свой сертификат)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Необычные DNS-запросы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(перенаправление трафика)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увеличение трафика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нестандартных портах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462DF68F-AF5A-8E50-2067-8D73112206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797349" y="2488850"/>
            <a:ext cx="8025245" cy="310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данные, полученные на предыдущем этапе, должны быть очищены и приведены в удобный формат для машинного обучения.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неинформативных записей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(устранение отсутствующих значений, обработка выбросов)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числовому виду (например, с помощью One-Hot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и стандартизация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6BBF3DA-8B34-4CD9-7DD8-911F0E9723E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686887" y="2123505"/>
            <a:ext cx="6120682" cy="424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80BCA7D1-2134-CB56-834E-E3697E516A61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3466798" y="2139300"/>
            <a:ext cx="4420289" cy="3989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 err="1">
                <a:solidFill>
                  <a:srgbClr val="FFC000"/>
                </a:solidFill>
              </a:rPr>
              <a:t>mitm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583</TotalTime>
  <Words>729</Words>
  <Application>Microsoft Office PowerPoint</Application>
  <PresentationFormat>Широкоэкранный</PresentationFormat>
  <Paragraphs>63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Лекция 6</vt:lpstr>
      <vt:lpstr>Классификация</vt:lpstr>
      <vt:lpstr>Этапы выявления mitm-атак с помощью машинного обучения</vt:lpstr>
      <vt:lpstr>Этапы выявления mitm-атак с помощью машинного обучения</vt:lpstr>
      <vt:lpstr>Этапы выявления mitm-атак с помощью машинного обучения</vt:lpstr>
      <vt:lpstr>Этапы выявления mitm-атак с помощью машинного обучения</vt:lpstr>
      <vt:lpstr>Этапы выявления mitm-атак с помощью машинного обучения</vt:lpstr>
      <vt:lpstr>Этапы выявления mitm-атак с помощью машинного обучения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mitm-атак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35</cp:revision>
  <dcterms:created xsi:type="dcterms:W3CDTF">2023-08-13T17:19:25Z</dcterms:created>
  <dcterms:modified xsi:type="dcterms:W3CDTF">2025-02-16T04:44:09Z</dcterms:modified>
</cp:coreProperties>
</file>